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50" userDrawn="1">
          <p15:clr>
            <a:srgbClr val="A4A3A4"/>
          </p15:clr>
        </p15:guide>
        <p15:guide id="2" pos="1079" userDrawn="1">
          <p15:clr>
            <a:srgbClr val="A4A3A4"/>
          </p15:clr>
        </p15:guide>
        <p15:guide id="3" pos="17992" userDrawn="1">
          <p15:clr>
            <a:srgbClr val="A4A3A4"/>
          </p15:clr>
        </p15:guide>
        <p15:guide id="4" pos="9537" userDrawn="1">
          <p15:clr>
            <a:srgbClr val="A4A3A4"/>
          </p15:clr>
        </p15:guide>
        <p15:guide id="5" orient="horz" pos="25839" userDrawn="1">
          <p15:clr>
            <a:srgbClr val="A4A3A4"/>
          </p15:clr>
        </p15:guide>
        <p15:guide id="6" pos="10109" userDrawn="1">
          <p15:clr>
            <a:srgbClr val="A4A3A4"/>
          </p15:clr>
        </p15:guide>
        <p15:guide id="7" pos="9007" userDrawn="1">
          <p15:clr>
            <a:srgbClr val="A4A3A4"/>
          </p15:clr>
        </p15:guide>
        <p15:guide id="8" orient="horz" pos="6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C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1F2D12-8DEF-4B2C-ACF7-3E49B404BD85}" v="165" dt="2022-08-31T12:03:46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7" autoAdjust="0"/>
    <p:restoredTop sz="94660"/>
  </p:normalViewPr>
  <p:slideViewPr>
    <p:cSldViewPr snapToGrid="0">
      <p:cViewPr>
        <p:scale>
          <a:sx n="20" d="100"/>
          <a:sy n="20" d="100"/>
        </p:scale>
        <p:origin x="1188" y="-424"/>
      </p:cViewPr>
      <p:guideLst>
        <p:guide orient="horz" pos="5550"/>
        <p:guide pos="1079"/>
        <p:guide pos="17992"/>
        <p:guide pos="9537"/>
        <p:guide orient="horz" pos="25839"/>
        <p:guide pos="10109"/>
        <p:guide pos="9007"/>
        <p:guide orient="horz" pos="6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NINI PASIZNICK APATI" userId="c2805300-4ead-4f1a-9a0f-580bb78c4a3d" providerId="ADAL" clId="{D51F2D12-8DEF-4B2C-ACF7-3E49B404BD85}"/>
    <pc:docChg chg="undo custSel modSld">
      <pc:chgData name="GIANNINI PASIZNICK APATI" userId="c2805300-4ead-4f1a-9a0f-580bb78c4a3d" providerId="ADAL" clId="{D51F2D12-8DEF-4B2C-ACF7-3E49B404BD85}" dt="2022-08-31T12:07:28.581" v="290" actId="11529"/>
      <pc:docMkLst>
        <pc:docMk/>
      </pc:docMkLst>
      <pc:sldChg chg="addSp delSp modSp mod">
        <pc:chgData name="GIANNINI PASIZNICK APATI" userId="c2805300-4ead-4f1a-9a0f-580bb78c4a3d" providerId="ADAL" clId="{D51F2D12-8DEF-4B2C-ACF7-3E49B404BD85}" dt="2022-08-31T12:07:28.581" v="290" actId="11529"/>
        <pc:sldMkLst>
          <pc:docMk/>
          <pc:sldMk cId="3808948555" sldId="256"/>
        </pc:sldMkLst>
        <pc:spChg chg="del mod topLvl">
          <ac:chgData name="GIANNINI PASIZNICK APATI" userId="c2805300-4ead-4f1a-9a0f-580bb78c4a3d" providerId="ADAL" clId="{D51F2D12-8DEF-4B2C-ACF7-3E49B404BD85}" dt="2022-08-31T12:01:49.756" v="176" actId="478"/>
          <ac:spMkLst>
            <pc:docMk/>
            <pc:sldMk cId="3808948555" sldId="256"/>
            <ac:spMk id="3" creationId="{00000000-0000-0000-0000-000000000000}"/>
          </ac:spMkLst>
        </pc:spChg>
        <pc:spChg chg="mod">
          <ac:chgData name="GIANNINI PASIZNICK APATI" userId="c2805300-4ead-4f1a-9a0f-580bb78c4a3d" providerId="ADAL" clId="{D51F2D12-8DEF-4B2C-ACF7-3E49B404BD85}" dt="2022-08-31T11:57:25.048" v="40" actId="14100"/>
          <ac:spMkLst>
            <pc:docMk/>
            <pc:sldMk cId="3808948555" sldId="256"/>
            <ac:spMk id="5" creationId="{00000000-0000-0000-0000-000000000000}"/>
          </ac:spMkLst>
        </pc:spChg>
        <pc:spChg chg="mod topLvl">
          <ac:chgData name="GIANNINI PASIZNICK APATI" userId="c2805300-4ead-4f1a-9a0f-580bb78c4a3d" providerId="ADAL" clId="{D51F2D12-8DEF-4B2C-ACF7-3E49B404BD85}" dt="2022-08-31T12:02:25.816" v="193" actId="14100"/>
          <ac:spMkLst>
            <pc:docMk/>
            <pc:sldMk cId="3808948555" sldId="256"/>
            <ac:spMk id="8" creationId="{00000000-0000-0000-0000-000000000000}"/>
          </ac:spMkLst>
        </pc:spChg>
        <pc:spChg chg="mod">
          <ac:chgData name="GIANNINI PASIZNICK APATI" userId="c2805300-4ead-4f1a-9a0f-580bb78c4a3d" providerId="ADAL" clId="{D51F2D12-8DEF-4B2C-ACF7-3E49B404BD85}" dt="2022-08-31T12:07:25.691" v="288" actId="14861"/>
          <ac:spMkLst>
            <pc:docMk/>
            <pc:sldMk cId="3808948555" sldId="256"/>
            <ac:spMk id="9" creationId="{00000000-0000-0000-0000-000000000000}"/>
          </ac:spMkLst>
        </pc:spChg>
        <pc:spChg chg="del mod">
          <ac:chgData name="GIANNINI PASIZNICK APATI" userId="c2805300-4ead-4f1a-9a0f-580bb78c4a3d" providerId="ADAL" clId="{D51F2D12-8DEF-4B2C-ACF7-3E49B404BD85}" dt="2022-08-31T11:57:05.082" v="35" actId="478"/>
          <ac:spMkLst>
            <pc:docMk/>
            <pc:sldMk cId="3808948555" sldId="256"/>
            <ac:spMk id="10" creationId="{00000000-0000-0000-0000-000000000000}"/>
          </ac:spMkLst>
        </pc:spChg>
        <pc:spChg chg="del">
          <ac:chgData name="GIANNINI PASIZNICK APATI" userId="c2805300-4ead-4f1a-9a0f-580bb78c4a3d" providerId="ADAL" clId="{D51F2D12-8DEF-4B2C-ACF7-3E49B404BD85}" dt="2022-08-31T11:59:24.313" v="114" actId="478"/>
          <ac:spMkLst>
            <pc:docMk/>
            <pc:sldMk cId="3808948555" sldId="256"/>
            <ac:spMk id="11" creationId="{00000000-0000-0000-0000-000000000000}"/>
          </ac:spMkLst>
        </pc:spChg>
        <pc:spChg chg="del">
          <ac:chgData name="GIANNINI PASIZNICK APATI" userId="c2805300-4ead-4f1a-9a0f-580bb78c4a3d" providerId="ADAL" clId="{D51F2D12-8DEF-4B2C-ACF7-3E49B404BD85}" dt="2022-08-31T11:59:22.731" v="113" actId="478"/>
          <ac:spMkLst>
            <pc:docMk/>
            <pc:sldMk cId="3808948555" sldId="256"/>
            <ac:spMk id="12" creationId="{00000000-0000-0000-0000-000000000000}"/>
          </ac:spMkLst>
        </pc:spChg>
        <pc:spChg chg="mod">
          <ac:chgData name="GIANNINI PASIZNICK APATI" userId="c2805300-4ead-4f1a-9a0f-580bb78c4a3d" providerId="ADAL" clId="{D51F2D12-8DEF-4B2C-ACF7-3E49B404BD85}" dt="2022-08-31T12:06:23.358" v="284" actId="1076"/>
          <ac:spMkLst>
            <pc:docMk/>
            <pc:sldMk cId="3808948555" sldId="256"/>
            <ac:spMk id="13" creationId="{00000000-0000-0000-0000-000000000000}"/>
          </ac:spMkLst>
        </pc:spChg>
        <pc:spChg chg="add mod">
          <ac:chgData name="GIANNINI PASIZNICK APATI" userId="c2805300-4ead-4f1a-9a0f-580bb78c4a3d" providerId="ADAL" clId="{D51F2D12-8DEF-4B2C-ACF7-3E49B404BD85}" dt="2022-08-31T12:06:05.102" v="280" actId="1076"/>
          <ac:spMkLst>
            <pc:docMk/>
            <pc:sldMk cId="3808948555" sldId="256"/>
            <ac:spMk id="16" creationId="{127C506E-7233-9C7D-12DA-6B5BFAA4BBB5}"/>
          </ac:spMkLst>
        </pc:spChg>
        <pc:spChg chg="add mod">
          <ac:chgData name="GIANNINI PASIZNICK APATI" userId="c2805300-4ead-4f1a-9a0f-580bb78c4a3d" providerId="ADAL" clId="{D51F2D12-8DEF-4B2C-ACF7-3E49B404BD85}" dt="2022-08-31T12:06:11.917" v="281" actId="1076"/>
          <ac:spMkLst>
            <pc:docMk/>
            <pc:sldMk cId="3808948555" sldId="256"/>
            <ac:spMk id="17" creationId="{30FE0103-FC64-6667-73DC-C7289806A811}"/>
          </ac:spMkLst>
        </pc:spChg>
        <pc:spChg chg="add mod">
          <ac:chgData name="GIANNINI PASIZNICK APATI" userId="c2805300-4ead-4f1a-9a0f-580bb78c4a3d" providerId="ADAL" clId="{D51F2D12-8DEF-4B2C-ACF7-3E49B404BD85}" dt="2022-08-31T12:06:17.686" v="282" actId="1076"/>
          <ac:spMkLst>
            <pc:docMk/>
            <pc:sldMk cId="3808948555" sldId="256"/>
            <ac:spMk id="20" creationId="{0A2B9929-C86D-2426-A136-9108788CFF4F}"/>
          </ac:spMkLst>
        </pc:spChg>
        <pc:spChg chg="add mod">
          <ac:chgData name="GIANNINI PASIZNICK APATI" userId="c2805300-4ead-4f1a-9a0f-580bb78c4a3d" providerId="ADAL" clId="{D51F2D12-8DEF-4B2C-ACF7-3E49B404BD85}" dt="2022-08-31T12:06:40.996" v="286" actId="1076"/>
          <ac:spMkLst>
            <pc:docMk/>
            <pc:sldMk cId="3808948555" sldId="256"/>
            <ac:spMk id="21" creationId="{E73A8371-E6A9-7C75-1E1A-9ACC364339A4}"/>
          </ac:spMkLst>
        </pc:spChg>
        <pc:spChg chg="mod">
          <ac:chgData name="GIANNINI PASIZNICK APATI" userId="c2805300-4ead-4f1a-9a0f-580bb78c4a3d" providerId="ADAL" clId="{D51F2D12-8DEF-4B2C-ACF7-3E49B404BD85}" dt="2022-08-31T11:58:21.342" v="68" actId="14100"/>
          <ac:spMkLst>
            <pc:docMk/>
            <pc:sldMk cId="3808948555" sldId="256"/>
            <ac:spMk id="22" creationId="{1D8BEC4F-2457-40DA-A0BC-4F35B32C97DD}"/>
          </ac:spMkLst>
        </pc:spChg>
        <pc:spChg chg="add mod">
          <ac:chgData name="GIANNINI PASIZNICK APATI" userId="c2805300-4ead-4f1a-9a0f-580bb78c4a3d" providerId="ADAL" clId="{D51F2D12-8DEF-4B2C-ACF7-3E49B404BD85}" dt="2022-08-31T12:03:38.744" v="207" actId="207"/>
          <ac:spMkLst>
            <pc:docMk/>
            <pc:sldMk cId="3808948555" sldId="256"/>
            <ac:spMk id="23" creationId="{A75C66D4-81CF-9A1A-944F-339CFB1C940D}"/>
          </ac:spMkLst>
        </pc:spChg>
        <pc:spChg chg="add mod">
          <ac:chgData name="GIANNINI PASIZNICK APATI" userId="c2805300-4ead-4f1a-9a0f-580bb78c4a3d" providerId="ADAL" clId="{D51F2D12-8DEF-4B2C-ACF7-3E49B404BD85}" dt="2022-08-31T12:05:02.506" v="276" actId="20577"/>
          <ac:spMkLst>
            <pc:docMk/>
            <pc:sldMk cId="3808948555" sldId="256"/>
            <ac:spMk id="27" creationId="{A7F8F7FD-AD32-D28B-BA74-60E2FE2BC34D}"/>
          </ac:spMkLst>
        </pc:spChg>
        <pc:spChg chg="add del">
          <ac:chgData name="GIANNINI PASIZNICK APATI" userId="c2805300-4ead-4f1a-9a0f-580bb78c4a3d" providerId="ADAL" clId="{D51F2D12-8DEF-4B2C-ACF7-3E49B404BD85}" dt="2022-08-31T12:07:28.581" v="290" actId="11529"/>
          <ac:spMkLst>
            <pc:docMk/>
            <pc:sldMk cId="3808948555" sldId="256"/>
            <ac:spMk id="28" creationId="{885DE134-C302-50E6-032D-E7D4087F75E8}"/>
          </ac:spMkLst>
        </pc:spChg>
        <pc:spChg chg="mod">
          <ac:chgData name="GIANNINI PASIZNICK APATI" userId="c2805300-4ead-4f1a-9a0f-580bb78c4a3d" providerId="ADAL" clId="{D51F2D12-8DEF-4B2C-ACF7-3E49B404BD85}" dt="2022-08-31T12:06:27.521" v="285" actId="1076"/>
          <ac:spMkLst>
            <pc:docMk/>
            <pc:sldMk cId="3808948555" sldId="256"/>
            <ac:spMk id="32" creationId="{983A30F0-1EA1-467E-A364-756B74247DE7}"/>
          </ac:spMkLst>
        </pc:spChg>
        <pc:spChg chg="mod">
          <ac:chgData name="GIANNINI PASIZNICK APATI" userId="c2805300-4ead-4f1a-9a0f-580bb78c4a3d" providerId="ADAL" clId="{D51F2D12-8DEF-4B2C-ACF7-3E49B404BD85}" dt="2022-08-31T12:06:44.790" v="287" actId="1076"/>
          <ac:spMkLst>
            <pc:docMk/>
            <pc:sldMk cId="3808948555" sldId="256"/>
            <ac:spMk id="33" creationId="{C0866928-42E6-44B3-9A2F-FB87BAA0AB53}"/>
          </ac:spMkLst>
        </pc:spChg>
        <pc:grpChg chg="del">
          <ac:chgData name="GIANNINI PASIZNICK APATI" userId="c2805300-4ead-4f1a-9a0f-580bb78c4a3d" providerId="ADAL" clId="{D51F2D12-8DEF-4B2C-ACF7-3E49B404BD85}" dt="2022-08-31T12:00:40.147" v="161" actId="478"/>
          <ac:grpSpMkLst>
            <pc:docMk/>
            <pc:sldMk cId="3808948555" sldId="256"/>
            <ac:grpSpMk id="14" creationId="{826CEAD0-B03E-4805-BA31-8E0454049799}"/>
          </ac:grpSpMkLst>
        </pc:grpChg>
        <pc:grpChg chg="del mod">
          <ac:chgData name="GIANNINI PASIZNICK APATI" userId="c2805300-4ead-4f1a-9a0f-580bb78c4a3d" providerId="ADAL" clId="{D51F2D12-8DEF-4B2C-ACF7-3E49B404BD85}" dt="2022-08-31T12:01:49.756" v="176" actId="478"/>
          <ac:grpSpMkLst>
            <pc:docMk/>
            <pc:sldMk cId="3808948555" sldId="256"/>
            <ac:grpSpMk id="15" creationId="{57780EA0-EB1F-45AD-9B1A-5451BE0248A3}"/>
          </ac:grpSpMkLst>
        </pc:grpChg>
        <pc:grpChg chg="del mod">
          <ac:chgData name="GIANNINI PASIZNICK APATI" userId="c2805300-4ead-4f1a-9a0f-580bb78c4a3d" providerId="ADAL" clId="{D51F2D12-8DEF-4B2C-ACF7-3E49B404BD85}" dt="2022-08-31T11:59:25.732" v="115" actId="478"/>
          <ac:grpSpMkLst>
            <pc:docMk/>
            <pc:sldMk cId="3808948555" sldId="256"/>
            <ac:grpSpMk id="24" creationId="{55A8F352-FDBA-46F8-8D10-304415A2FE0B}"/>
          </ac:grpSpMkLst>
        </pc:grpChg>
        <pc:grpChg chg="del">
          <ac:chgData name="GIANNINI PASIZNICK APATI" userId="c2805300-4ead-4f1a-9a0f-580bb78c4a3d" providerId="ADAL" clId="{D51F2D12-8DEF-4B2C-ACF7-3E49B404BD85}" dt="2022-08-31T12:00:12.138" v="143" actId="478"/>
          <ac:grpSpMkLst>
            <pc:docMk/>
            <pc:sldMk cId="3808948555" sldId="256"/>
            <ac:grpSpMk id="29" creationId="{89D6855A-A818-4A9D-B991-666F6F109309}"/>
          </ac:grpSpMkLst>
        </pc:grpChg>
        <pc:picChg chg="mod">
          <ac:chgData name="GIANNINI PASIZNICK APATI" userId="c2805300-4ead-4f1a-9a0f-580bb78c4a3d" providerId="ADAL" clId="{D51F2D12-8DEF-4B2C-ACF7-3E49B404BD85}" dt="2022-08-31T11:55:19.928" v="7" actId="1038"/>
          <ac:picMkLst>
            <pc:docMk/>
            <pc:sldMk cId="3808948555" sldId="256"/>
            <ac:picMk id="2" creationId="{00000000-0000-0000-0000-000000000000}"/>
          </ac:picMkLst>
        </pc:picChg>
      </pc:sldChg>
    </pc:docChg>
  </pc:docChgLst>
  <pc:docChgLst>
    <pc:chgData name="TATIANA DA CUNHA GOMES LEITZKE" userId="cc78faac-1bcc-414f-956c-e5939b400204" providerId="ADAL" clId="{FF283AB5-4259-478D-ABA8-8B50AF20995B}"/>
    <pc:docChg chg="undo custSel modSld">
      <pc:chgData name="TATIANA DA CUNHA GOMES LEITZKE" userId="cc78faac-1bcc-414f-956c-e5939b400204" providerId="ADAL" clId="{FF283AB5-4259-478D-ABA8-8B50AF20995B}" dt="2021-08-25T13:15:19.280" v="614" actId="1076"/>
      <pc:docMkLst>
        <pc:docMk/>
      </pc:docMkLst>
      <pc:sldChg chg="addSp delSp modSp mod">
        <pc:chgData name="TATIANA DA CUNHA GOMES LEITZKE" userId="cc78faac-1bcc-414f-956c-e5939b400204" providerId="ADAL" clId="{FF283AB5-4259-478D-ABA8-8B50AF20995B}" dt="2021-08-25T13:15:19.280" v="614" actId="1076"/>
        <pc:sldMkLst>
          <pc:docMk/>
          <pc:sldMk cId="3808948555" sldId="256"/>
        </pc:sldMkLst>
        <pc:spChg chg="mod">
          <ac:chgData name="TATIANA DA CUNHA GOMES LEITZKE" userId="cc78faac-1bcc-414f-956c-e5939b400204" providerId="ADAL" clId="{FF283AB5-4259-478D-ABA8-8B50AF20995B}" dt="2021-08-25T13:11:44.771" v="448" actId="164"/>
          <ac:spMkLst>
            <pc:docMk/>
            <pc:sldMk cId="3808948555" sldId="256"/>
            <ac:spMk id="3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3:59.866" v="107" actId="20577"/>
          <ac:spMkLst>
            <pc:docMk/>
            <pc:sldMk cId="3808948555" sldId="256"/>
            <ac:spMk id="5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11:44.771" v="448" actId="164"/>
          <ac:spMkLst>
            <pc:docMk/>
            <pc:sldMk cId="3808948555" sldId="256"/>
            <ac:spMk id="8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0:05.334" v="9" actId="20577"/>
          <ac:spMkLst>
            <pc:docMk/>
            <pc:sldMk cId="3808948555" sldId="256"/>
            <ac:spMk id="10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6:23.091" v="193" actId="14100"/>
          <ac:spMkLst>
            <pc:docMk/>
            <pc:sldMk cId="3808948555" sldId="256"/>
            <ac:spMk id="12" creationId="{00000000-0000-0000-0000-000000000000}"/>
          </ac:spMkLst>
        </pc:spChg>
        <pc:spChg chg="mod">
          <ac:chgData name="TATIANA DA CUNHA GOMES LEITZKE" userId="cc78faac-1bcc-414f-956c-e5939b400204" providerId="ADAL" clId="{FF283AB5-4259-478D-ABA8-8B50AF20995B}" dt="2021-08-25T13:07:20.003" v="265" actId="20577"/>
          <ac:spMkLst>
            <pc:docMk/>
            <pc:sldMk cId="3808948555" sldId="256"/>
            <ac:spMk id="13" creationId="{00000000-0000-0000-0000-000000000000}"/>
          </ac:spMkLst>
        </pc:spChg>
        <pc:spChg chg="del">
          <ac:chgData name="TATIANA DA CUNHA GOMES LEITZKE" userId="cc78faac-1bcc-414f-956c-e5939b400204" providerId="ADAL" clId="{FF283AB5-4259-478D-ABA8-8B50AF20995B}" dt="2021-08-25T13:11:55.951" v="451" actId="478"/>
          <ac:spMkLst>
            <pc:docMk/>
            <pc:sldMk cId="3808948555" sldId="256"/>
            <ac:spMk id="16" creationId="{00000000-0000-0000-0000-000000000000}"/>
          </ac:spMkLst>
        </pc:spChg>
        <pc:spChg chg="del">
          <ac:chgData name="TATIANA DA CUNHA GOMES LEITZKE" userId="cc78faac-1bcc-414f-956c-e5939b400204" providerId="ADAL" clId="{FF283AB5-4259-478D-ABA8-8B50AF20995B}" dt="2021-08-25T13:11:57.028" v="452" actId="478"/>
          <ac:spMkLst>
            <pc:docMk/>
            <pc:sldMk cId="3808948555" sldId="256"/>
            <ac:spMk id="17" creationId="{00000000-0000-0000-0000-000000000000}"/>
          </ac:spMkLst>
        </pc:spChg>
        <pc:spChg chg="add mod">
          <ac:chgData name="TATIANA DA CUNHA GOMES LEITZKE" userId="cc78faac-1bcc-414f-956c-e5939b400204" providerId="ADAL" clId="{FF283AB5-4259-478D-ABA8-8B50AF20995B}" dt="2021-08-25T13:05:00.804" v="113" actId="164"/>
          <ac:spMkLst>
            <pc:docMk/>
            <pc:sldMk cId="3808948555" sldId="256"/>
            <ac:spMk id="18" creationId="{5D3E924C-78BF-469A-91DF-45E5318CDF52}"/>
          </ac:spMkLst>
        </pc:spChg>
        <pc:spChg chg="add mod">
          <ac:chgData name="TATIANA DA CUNHA GOMES LEITZKE" userId="cc78faac-1bcc-414f-956c-e5939b400204" providerId="ADAL" clId="{FF283AB5-4259-478D-ABA8-8B50AF20995B}" dt="2021-08-25T13:09:28.839" v="320" actId="404"/>
          <ac:spMkLst>
            <pc:docMk/>
            <pc:sldMk cId="3808948555" sldId="256"/>
            <ac:spMk id="19" creationId="{88244221-156A-483D-B3E7-F26DB1481FA1}"/>
          </ac:spMkLst>
        </pc:spChg>
        <pc:spChg chg="del">
          <ac:chgData name="TATIANA DA CUNHA GOMES LEITZKE" userId="cc78faac-1bcc-414f-956c-e5939b400204" providerId="ADAL" clId="{FF283AB5-4259-478D-ABA8-8B50AF20995B}" dt="2021-08-25T13:11:54.258" v="450" actId="478"/>
          <ac:spMkLst>
            <pc:docMk/>
            <pc:sldMk cId="3808948555" sldId="256"/>
            <ac:spMk id="20" creationId="{00000000-0000-0000-0000-000000000000}"/>
          </ac:spMkLst>
        </pc:spChg>
        <pc:spChg chg="del">
          <ac:chgData name="TATIANA DA CUNHA GOMES LEITZKE" userId="cc78faac-1bcc-414f-956c-e5939b400204" providerId="ADAL" clId="{FF283AB5-4259-478D-ABA8-8B50AF20995B}" dt="2021-08-25T13:11:59.750" v="453" actId="478"/>
          <ac:spMkLst>
            <pc:docMk/>
            <pc:sldMk cId="3808948555" sldId="256"/>
            <ac:spMk id="21" creationId="{00000000-0000-0000-0000-000000000000}"/>
          </ac:spMkLst>
        </pc:spChg>
        <pc:spChg chg="add mod">
          <ac:chgData name="TATIANA DA CUNHA GOMES LEITZKE" userId="cc78faac-1bcc-414f-956c-e5939b400204" providerId="ADAL" clId="{FF283AB5-4259-478D-ABA8-8B50AF20995B}" dt="2021-08-25T13:08:20.486" v="294" actId="1076"/>
          <ac:spMkLst>
            <pc:docMk/>
            <pc:sldMk cId="3808948555" sldId="256"/>
            <ac:spMk id="22" creationId="{1D8BEC4F-2457-40DA-A0BC-4F35B32C97DD}"/>
          </ac:spMkLst>
        </pc:spChg>
        <pc:spChg chg="add del mod">
          <ac:chgData name="TATIANA DA CUNHA GOMES LEITZKE" userId="cc78faac-1bcc-414f-956c-e5939b400204" providerId="ADAL" clId="{FF283AB5-4259-478D-ABA8-8B50AF20995B}" dt="2021-08-25T13:07:37.637" v="269" actId="478"/>
          <ac:spMkLst>
            <pc:docMk/>
            <pc:sldMk cId="3808948555" sldId="256"/>
            <ac:spMk id="23" creationId="{7652D6EE-AD82-4E9D-82C6-1A901A681964}"/>
          </ac:spMkLst>
        </pc:spChg>
        <pc:spChg chg="mod">
          <ac:chgData name="TATIANA DA CUNHA GOMES LEITZKE" userId="cc78faac-1bcc-414f-956c-e5939b400204" providerId="ADAL" clId="{FF283AB5-4259-478D-ABA8-8B50AF20995B}" dt="2021-08-25T13:07:41.335" v="270"/>
          <ac:spMkLst>
            <pc:docMk/>
            <pc:sldMk cId="3808948555" sldId="256"/>
            <ac:spMk id="25" creationId="{BB8CDEB2-FFEC-4536-A640-E15B7E5A317A}"/>
          </ac:spMkLst>
        </pc:spChg>
        <pc:spChg chg="mod">
          <ac:chgData name="TATIANA DA CUNHA GOMES LEITZKE" userId="cc78faac-1bcc-414f-956c-e5939b400204" providerId="ADAL" clId="{FF283AB5-4259-478D-ABA8-8B50AF20995B}" dt="2021-08-25T13:07:41.335" v="270"/>
          <ac:spMkLst>
            <pc:docMk/>
            <pc:sldMk cId="3808948555" sldId="256"/>
            <ac:spMk id="26" creationId="{0C0FD672-BE73-4EFD-BE98-96622F1C160E}"/>
          </ac:spMkLst>
        </pc:spChg>
        <pc:spChg chg="add del mod">
          <ac:chgData name="TATIANA DA CUNHA GOMES LEITZKE" userId="cc78faac-1bcc-414f-956c-e5939b400204" providerId="ADAL" clId="{FF283AB5-4259-478D-ABA8-8B50AF20995B}" dt="2021-08-25T13:08:50.902" v="302"/>
          <ac:spMkLst>
            <pc:docMk/>
            <pc:sldMk cId="3808948555" sldId="256"/>
            <ac:spMk id="27" creationId="{E1A51A8B-E7B7-44A8-972C-F1EF5650393A}"/>
          </ac:spMkLst>
        </pc:spChg>
        <pc:spChg chg="add del mod">
          <ac:chgData name="TATIANA DA CUNHA GOMES LEITZKE" userId="cc78faac-1bcc-414f-956c-e5939b400204" providerId="ADAL" clId="{FF283AB5-4259-478D-ABA8-8B50AF20995B}" dt="2021-08-25T13:08:50.065" v="301"/>
          <ac:spMkLst>
            <pc:docMk/>
            <pc:sldMk cId="3808948555" sldId="256"/>
            <ac:spMk id="28" creationId="{634B254B-3352-4AD2-B2AD-2ACAAC0A9EFB}"/>
          </ac:spMkLst>
        </pc:spChg>
        <pc:spChg chg="mod">
          <ac:chgData name="TATIANA DA CUNHA GOMES LEITZKE" userId="cc78faac-1bcc-414f-956c-e5939b400204" providerId="ADAL" clId="{FF283AB5-4259-478D-ABA8-8B50AF20995B}" dt="2021-08-25T13:09:03.643" v="303"/>
          <ac:spMkLst>
            <pc:docMk/>
            <pc:sldMk cId="3808948555" sldId="256"/>
            <ac:spMk id="30" creationId="{F3D5527A-BE76-4AC0-A23E-EF3285CB4F28}"/>
          </ac:spMkLst>
        </pc:spChg>
        <pc:spChg chg="mod">
          <ac:chgData name="TATIANA DA CUNHA GOMES LEITZKE" userId="cc78faac-1bcc-414f-956c-e5939b400204" providerId="ADAL" clId="{FF283AB5-4259-478D-ABA8-8B50AF20995B}" dt="2021-08-25T13:15:16.874" v="613" actId="1076"/>
          <ac:spMkLst>
            <pc:docMk/>
            <pc:sldMk cId="3808948555" sldId="256"/>
            <ac:spMk id="31" creationId="{3CB2A6C9-72D0-4967-B30E-D2ABA6393C00}"/>
          </ac:spMkLst>
        </pc:spChg>
        <pc:spChg chg="add mod">
          <ac:chgData name="TATIANA DA CUNHA GOMES LEITZKE" userId="cc78faac-1bcc-414f-956c-e5939b400204" providerId="ADAL" clId="{FF283AB5-4259-478D-ABA8-8B50AF20995B}" dt="2021-08-25T13:10:15.443" v="347" actId="20577"/>
          <ac:spMkLst>
            <pc:docMk/>
            <pc:sldMk cId="3808948555" sldId="256"/>
            <ac:spMk id="32" creationId="{983A30F0-1EA1-467E-A364-756B74247DE7}"/>
          </ac:spMkLst>
        </pc:spChg>
        <pc:spChg chg="add mod">
          <ac:chgData name="TATIANA DA CUNHA GOMES LEITZKE" userId="cc78faac-1bcc-414f-956c-e5939b400204" providerId="ADAL" clId="{FF283AB5-4259-478D-ABA8-8B50AF20995B}" dt="2021-08-25T13:15:08.525" v="612" actId="6549"/>
          <ac:spMkLst>
            <pc:docMk/>
            <pc:sldMk cId="3808948555" sldId="256"/>
            <ac:spMk id="33" creationId="{C0866928-42E6-44B3-9A2F-FB87BAA0AB53}"/>
          </ac:spMkLst>
        </pc:spChg>
        <pc:grpChg chg="add mod">
          <ac:chgData name="TATIANA DA CUNHA GOMES LEITZKE" userId="cc78faac-1bcc-414f-956c-e5939b400204" providerId="ADAL" clId="{FF283AB5-4259-478D-ABA8-8B50AF20995B}" dt="2021-08-25T13:11:28.546" v="445" actId="1076"/>
          <ac:grpSpMkLst>
            <pc:docMk/>
            <pc:sldMk cId="3808948555" sldId="256"/>
            <ac:grpSpMk id="14" creationId="{826CEAD0-B03E-4805-BA31-8E0454049799}"/>
          </ac:grpSpMkLst>
        </pc:grpChg>
        <pc:grpChg chg="add mod">
          <ac:chgData name="TATIANA DA CUNHA GOMES LEITZKE" userId="cc78faac-1bcc-414f-956c-e5939b400204" providerId="ADAL" clId="{FF283AB5-4259-478D-ABA8-8B50AF20995B}" dt="2021-08-25T13:12:09.748" v="454" actId="1076"/>
          <ac:grpSpMkLst>
            <pc:docMk/>
            <pc:sldMk cId="3808948555" sldId="256"/>
            <ac:grpSpMk id="15" creationId="{57780EA0-EB1F-45AD-9B1A-5451BE0248A3}"/>
          </ac:grpSpMkLst>
        </pc:grpChg>
        <pc:grpChg chg="add mod">
          <ac:chgData name="TATIANA DA CUNHA GOMES LEITZKE" userId="cc78faac-1bcc-414f-956c-e5939b400204" providerId="ADAL" clId="{FF283AB5-4259-478D-ABA8-8B50AF20995B}" dt="2021-08-25T13:07:41.335" v="270"/>
          <ac:grpSpMkLst>
            <pc:docMk/>
            <pc:sldMk cId="3808948555" sldId="256"/>
            <ac:grpSpMk id="24" creationId="{55A8F352-FDBA-46F8-8D10-304415A2FE0B}"/>
          </ac:grpSpMkLst>
        </pc:grpChg>
        <pc:grpChg chg="add mod">
          <ac:chgData name="TATIANA DA CUNHA GOMES LEITZKE" userId="cc78faac-1bcc-414f-956c-e5939b400204" providerId="ADAL" clId="{FF283AB5-4259-478D-ABA8-8B50AF20995B}" dt="2021-08-25T13:15:19.280" v="614" actId="1076"/>
          <ac:grpSpMkLst>
            <pc:docMk/>
            <pc:sldMk cId="3808948555" sldId="256"/>
            <ac:grpSpMk id="29" creationId="{89D6855A-A818-4A9D-B991-666F6F10930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715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4273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02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75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94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552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502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37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16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6000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67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BF151-A3AB-415F-BCA3-C115CD465A4A}" type="datetimeFigureOut">
              <a:rPr lang="pt-BR" smtClean="0"/>
              <a:pPr/>
              <a:t>31/08/2022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855D-AE25-42D8-856C-22AC890D2C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66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23" y="0"/>
            <a:ext cx="30275213" cy="6556307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0355869" y="15796156"/>
            <a:ext cx="5204691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 </a:t>
            </a:r>
          </a:p>
          <a:p>
            <a:r>
              <a:rPr lang="pt-BR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do autor de contato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359798" y="14667491"/>
            <a:ext cx="6246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</a:t>
            </a:r>
          </a:p>
        </p:txBody>
      </p:sp>
      <p:sp>
        <p:nvSpPr>
          <p:cNvPr id="9" name="Retângulo 8"/>
          <p:cNvSpPr/>
          <p:nvPr/>
        </p:nvSpPr>
        <p:spPr>
          <a:xfrm>
            <a:off x="1382164" y="7488964"/>
            <a:ext cx="12279086" cy="1792300"/>
          </a:xfrm>
          <a:prstGeom prst="rect">
            <a:avLst/>
          </a:prstGeom>
          <a:solidFill>
            <a:srgbClr val="81C45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0" b="1" dirty="0"/>
              <a:t>  Introdução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560211" y="9911210"/>
            <a:ext cx="12279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Fazer uma breve contextualização com a justificativa, revisão bibliográfica e objetivo.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6662544" y="9664054"/>
            <a:ext cx="121819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Apresentar os principais resultados do trabalho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10359798" y="15632641"/>
            <a:ext cx="497318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23415171" y="38535589"/>
            <a:ext cx="3361727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Inserir Logo </a:t>
            </a:r>
          </a:p>
          <a:p>
            <a:pPr algn="ctr"/>
            <a:r>
              <a:rPr lang="pt-BR" sz="4800" dirty="0"/>
              <a:t>Caso necessário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D8BEC4F-2457-40DA-A0BC-4F35B32C97DD}"/>
              </a:ext>
            </a:extLst>
          </p:cNvPr>
          <p:cNvSpPr txBox="1"/>
          <p:nvPr/>
        </p:nvSpPr>
        <p:spPr>
          <a:xfrm>
            <a:off x="1204118" y="20847809"/>
            <a:ext cx="126351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Descrever os principais passos metodológicos.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83A30F0-1EA1-467E-A364-756B74247DE7}"/>
              </a:ext>
            </a:extLst>
          </p:cNvPr>
          <p:cNvSpPr txBox="1"/>
          <p:nvPr/>
        </p:nvSpPr>
        <p:spPr>
          <a:xfrm>
            <a:off x="16662544" y="20432385"/>
            <a:ext cx="122790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Apresentar as principais conclusões.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0866928-42E6-44B3-9A2F-FB87BAA0AB53}"/>
              </a:ext>
            </a:extLst>
          </p:cNvPr>
          <p:cNvSpPr txBox="1"/>
          <p:nvPr/>
        </p:nvSpPr>
        <p:spPr>
          <a:xfrm>
            <a:off x="16565386" y="33918151"/>
            <a:ext cx="122790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Exemplos: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Fundo de Apoio ao Ensino de Graduação (FAEG/Univille),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Fundo de Apoio à Pesquisa (FAP/Univille),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Fundo de Apoio à Extensão (FAEX/Univille),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UNIEDU - SC,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CNPq.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27C506E-7233-9C7D-12DA-6B5BFAA4BBB5}"/>
              </a:ext>
            </a:extLst>
          </p:cNvPr>
          <p:cNvSpPr/>
          <p:nvPr/>
        </p:nvSpPr>
        <p:spPr>
          <a:xfrm>
            <a:off x="1344602" y="18024377"/>
            <a:ext cx="12279086" cy="1792300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0" b="1" dirty="0"/>
              <a:t>  Metodologia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0FE0103-FC64-6667-73DC-C7289806A811}"/>
              </a:ext>
            </a:extLst>
          </p:cNvPr>
          <p:cNvSpPr/>
          <p:nvPr/>
        </p:nvSpPr>
        <p:spPr>
          <a:xfrm>
            <a:off x="16613964" y="7653630"/>
            <a:ext cx="12279086" cy="1792300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0" b="1" dirty="0"/>
              <a:t>  Resultados e Discussão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A2B9929-C86D-2426-A136-9108788CFF4F}"/>
              </a:ext>
            </a:extLst>
          </p:cNvPr>
          <p:cNvSpPr/>
          <p:nvPr/>
        </p:nvSpPr>
        <p:spPr>
          <a:xfrm>
            <a:off x="16651526" y="17956697"/>
            <a:ext cx="12279086" cy="1792300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0" b="1" dirty="0"/>
              <a:t>  Considerações Finais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73A8371-E6A9-7C75-1E1A-9ACC364339A4}"/>
              </a:ext>
            </a:extLst>
          </p:cNvPr>
          <p:cNvSpPr/>
          <p:nvPr/>
        </p:nvSpPr>
        <p:spPr>
          <a:xfrm>
            <a:off x="16565384" y="31498913"/>
            <a:ext cx="12279086" cy="1792300"/>
          </a:xfrm>
          <a:prstGeom prst="rect">
            <a:avLst/>
          </a:prstGeom>
          <a:solidFill>
            <a:srgbClr val="81C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0" b="1" dirty="0"/>
              <a:t>  Agradecimentos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75C66D4-81CF-9A1A-944F-339CFB1C940D}"/>
              </a:ext>
            </a:extLst>
          </p:cNvPr>
          <p:cNvSpPr txBox="1"/>
          <p:nvPr/>
        </p:nvSpPr>
        <p:spPr>
          <a:xfrm>
            <a:off x="567304" y="708483"/>
            <a:ext cx="12279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7F8F7FD-AD32-D28B-BA74-60E2FE2BC34D}"/>
              </a:ext>
            </a:extLst>
          </p:cNvPr>
          <p:cNvSpPr txBox="1"/>
          <p:nvPr/>
        </p:nvSpPr>
        <p:spPr>
          <a:xfrm>
            <a:off x="664463" y="3732935"/>
            <a:ext cx="136393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  <a:p>
            <a:endParaRPr lang="pt-BR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do autor de contato</a:t>
            </a:r>
          </a:p>
        </p:txBody>
      </p:sp>
    </p:spTree>
    <p:extLst>
      <p:ext uri="{BB962C8B-B14F-4D97-AF65-F5344CB8AC3E}">
        <p14:creationId xmlns:p14="http://schemas.microsoft.com/office/powerpoint/2010/main" val="3808948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D9CCF4AA3BE0A458F68DA36E517D9BF" ma:contentTypeVersion="10" ma:contentTypeDescription="Crie um novo documento." ma:contentTypeScope="" ma:versionID="6cdb67f69f0ddfa2f4a76f0188443808">
  <xsd:schema xmlns:xsd="http://www.w3.org/2001/XMLSchema" xmlns:xs="http://www.w3.org/2001/XMLSchema" xmlns:p="http://schemas.microsoft.com/office/2006/metadata/properties" xmlns:ns2="24057fae-4617-4255-8b61-6f3dbeb3fb19" xmlns:ns3="5f2ade8f-35d6-47cc-950d-ff588b4c3e25" targetNamespace="http://schemas.microsoft.com/office/2006/metadata/properties" ma:root="true" ma:fieldsID="4774c2ccb170a60012fd06984081a3f6" ns2:_="" ns3:_="">
    <xsd:import namespace="24057fae-4617-4255-8b61-6f3dbeb3fb19"/>
    <xsd:import namespace="5f2ade8f-35d6-47cc-950d-ff588b4c3e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57fae-4617-4255-8b61-6f3dbeb3f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ade8f-35d6-47cc-950d-ff588b4c3e2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540F79-753B-4DF4-94DD-579C1A85F1B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f2ade8f-35d6-47cc-950d-ff588b4c3e25"/>
    <ds:schemaRef ds:uri="http://purl.org/dc/dcmitype/"/>
    <ds:schemaRef ds:uri="http://purl.org/dc/elements/1.1/"/>
    <ds:schemaRef ds:uri="http://www.w3.org/XML/1998/namespace"/>
    <ds:schemaRef ds:uri="24057fae-4617-4255-8b61-6f3dbeb3fb19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DE512DA-2DE7-4A38-955C-2CCE34DDF9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8AEEBF-4F2B-4439-AC9F-805C8C50B0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057fae-4617-4255-8b61-6f3dbeb3fb19"/>
    <ds:schemaRef ds:uri="5f2ade8f-35d6-47cc-950d-ff588b4c3e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101</Words>
  <Application>Microsoft Office PowerPoint</Application>
  <PresentationFormat>Personalizar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Carolina Kremer .</dc:creator>
  <cp:lastModifiedBy>GIANNINI PASIZNICK APATI</cp:lastModifiedBy>
  <cp:revision>9</cp:revision>
  <dcterms:created xsi:type="dcterms:W3CDTF">2016-07-07T13:53:48Z</dcterms:created>
  <dcterms:modified xsi:type="dcterms:W3CDTF">2022-08-31T12:07:36Z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0x010100FD9CCF4AA3BE0A458F68DA36E517D9BF</vt:lpwstr>
  </property>
  <property fmtid="{D5CDD505-2E9C-101B-9397-08002B2CF9AE}" pid="3" name="Order">
    <vt:r8>50600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</Properties>
</file>