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2400875" cy="39601775"/>
  <p:notesSz cx="6858000" cy="9144000"/>
  <p:defaultTextStyle>
    <a:defPPr>
      <a:defRPr lang="pt-BR"/>
    </a:defPPr>
    <a:lvl1pPr marL="0" algn="l" defTabSz="4114434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1pPr>
    <a:lvl2pPr marL="2057217" algn="l" defTabSz="4114434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2pPr>
    <a:lvl3pPr marL="4114434" algn="l" defTabSz="4114434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3pPr>
    <a:lvl4pPr marL="6171651" algn="l" defTabSz="4114434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4pPr>
    <a:lvl5pPr marL="8228868" algn="l" defTabSz="4114434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5pPr>
    <a:lvl6pPr marL="10286086" algn="l" defTabSz="4114434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6pPr>
    <a:lvl7pPr marL="12343303" algn="l" defTabSz="4114434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7pPr>
    <a:lvl8pPr marL="14400520" algn="l" defTabSz="4114434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8pPr>
    <a:lvl9pPr marL="16457737" algn="l" defTabSz="4114434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9" autoAdjust="0"/>
    <p:restoredTop sz="94633" autoAdjust="0"/>
  </p:normalViewPr>
  <p:slideViewPr>
    <p:cSldViewPr>
      <p:cViewPr>
        <p:scale>
          <a:sx n="20" d="100"/>
          <a:sy n="20" d="100"/>
        </p:scale>
        <p:origin x="-906" y="504"/>
      </p:cViewPr>
      <p:guideLst>
        <p:guide orient="horz" pos="12473"/>
        <p:guide pos="1020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3E32D5-02E2-4BE8-98BB-A575315F322D}" type="datetimeFigureOut">
              <a:rPr lang="pt-BR" smtClean="0"/>
              <a:t>19/06/2015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025650" y="685800"/>
            <a:ext cx="2806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5058AA-452F-4915-96ED-D3D3B455F56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16727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114434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1pPr>
    <a:lvl2pPr marL="2057217" algn="l" defTabSz="4114434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2pPr>
    <a:lvl3pPr marL="4114434" algn="l" defTabSz="4114434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3pPr>
    <a:lvl4pPr marL="6171651" algn="l" defTabSz="4114434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4pPr>
    <a:lvl5pPr marL="8228868" algn="l" defTabSz="4114434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5pPr>
    <a:lvl6pPr marL="10286086" algn="l" defTabSz="4114434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6pPr>
    <a:lvl7pPr marL="12343303" algn="l" defTabSz="4114434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7pPr>
    <a:lvl8pPr marL="14400520" algn="l" defTabSz="4114434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8pPr>
    <a:lvl9pPr marL="16457737" algn="l" defTabSz="4114434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430066" y="12302221"/>
            <a:ext cx="27540744" cy="8488714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860131" y="22441006"/>
            <a:ext cx="22680613" cy="1012045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572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144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71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228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286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343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400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457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EF7E-00E6-42A1-9DB0-331EDD7A1A17}" type="datetimeFigureOut">
              <a:rPr lang="pt-BR" smtClean="0"/>
              <a:t>19/06/2015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E416-CB68-4284-9F81-7F6BBEF113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5038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EF7E-00E6-42A1-9DB0-331EDD7A1A17}" type="datetimeFigureOut">
              <a:rPr lang="pt-BR" smtClean="0"/>
              <a:t>19/06/2015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E416-CB68-4284-9F81-7F6BBEF113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2111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3240998" y="9157916"/>
            <a:ext cx="25830698" cy="195121243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5743283" y="9157916"/>
            <a:ext cx="76957702" cy="195121243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EF7E-00E6-42A1-9DB0-331EDD7A1A17}" type="datetimeFigureOut">
              <a:rPr lang="pt-BR" smtClean="0"/>
              <a:t>19/06/2015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E416-CB68-4284-9F81-7F6BBEF113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3552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EF7E-00E6-42A1-9DB0-331EDD7A1A17}" type="datetimeFigureOut">
              <a:rPr lang="pt-BR" smtClean="0"/>
              <a:t>19/06/2015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E416-CB68-4284-9F81-7F6BBEF113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63056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59446" y="25447810"/>
            <a:ext cx="27540744" cy="7865353"/>
          </a:xfrm>
        </p:spPr>
        <p:txBody>
          <a:bodyPr anchor="t"/>
          <a:lstStyle>
            <a:lvl1pPr algn="l">
              <a:defRPr sz="18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59446" y="16784925"/>
            <a:ext cx="27540744" cy="8662885"/>
          </a:xfrm>
        </p:spPr>
        <p:txBody>
          <a:bodyPr anchor="b"/>
          <a:lstStyle>
            <a:lvl1pPr marL="0" indent="0">
              <a:buNone/>
              <a:defRPr sz="9000">
                <a:solidFill>
                  <a:schemeClr val="tx1">
                    <a:tint val="75000"/>
                  </a:schemeClr>
                </a:solidFill>
              </a:defRPr>
            </a:lvl1pPr>
            <a:lvl2pPr marL="2057217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2pPr>
            <a:lvl3pPr marL="4114434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6171651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4pPr>
            <a:lvl5pPr marL="8228868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5pPr>
            <a:lvl6pPr marL="10286086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6pPr>
            <a:lvl7pPr marL="12343303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7pPr>
            <a:lvl8pPr marL="1440052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8pPr>
            <a:lvl9pPr marL="16457737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EF7E-00E6-42A1-9DB0-331EDD7A1A17}" type="datetimeFigureOut">
              <a:rPr lang="pt-BR" smtClean="0"/>
              <a:t>19/06/2015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E416-CB68-4284-9F81-7F6BBEF113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643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5743282" y="53361561"/>
            <a:ext cx="51391388" cy="150917595"/>
          </a:xfrm>
        </p:spPr>
        <p:txBody>
          <a:bodyPr/>
          <a:lstStyle>
            <a:lvl1pPr>
              <a:defRPr sz="12600"/>
            </a:lvl1pPr>
            <a:lvl2pPr>
              <a:defRPr sz="10800"/>
            </a:lvl2pPr>
            <a:lvl3pPr>
              <a:defRPr sz="90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7674686" y="53361561"/>
            <a:ext cx="51397011" cy="150917595"/>
          </a:xfrm>
        </p:spPr>
        <p:txBody>
          <a:bodyPr/>
          <a:lstStyle>
            <a:lvl1pPr>
              <a:defRPr sz="12600"/>
            </a:lvl1pPr>
            <a:lvl2pPr>
              <a:defRPr sz="10800"/>
            </a:lvl2pPr>
            <a:lvl3pPr>
              <a:defRPr sz="90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EF7E-00E6-42A1-9DB0-331EDD7A1A17}" type="datetimeFigureOut">
              <a:rPr lang="pt-BR" smtClean="0"/>
              <a:t>19/06/2015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E416-CB68-4284-9F81-7F6BBEF113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7041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20044" y="1585907"/>
            <a:ext cx="29160788" cy="6600296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620044" y="8864567"/>
            <a:ext cx="14316013" cy="3694329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57217" indent="0">
              <a:buNone/>
              <a:defRPr sz="9000" b="1"/>
            </a:lvl2pPr>
            <a:lvl3pPr marL="4114434" indent="0">
              <a:buNone/>
              <a:defRPr sz="8100" b="1"/>
            </a:lvl3pPr>
            <a:lvl4pPr marL="6171651" indent="0">
              <a:buNone/>
              <a:defRPr sz="7200" b="1"/>
            </a:lvl4pPr>
            <a:lvl5pPr marL="8228868" indent="0">
              <a:buNone/>
              <a:defRPr sz="7200" b="1"/>
            </a:lvl5pPr>
            <a:lvl6pPr marL="10286086" indent="0">
              <a:buNone/>
              <a:defRPr sz="7200" b="1"/>
            </a:lvl6pPr>
            <a:lvl7pPr marL="12343303" indent="0">
              <a:buNone/>
              <a:defRPr sz="7200" b="1"/>
            </a:lvl7pPr>
            <a:lvl8pPr marL="14400520" indent="0">
              <a:buNone/>
              <a:defRPr sz="7200" b="1"/>
            </a:lvl8pPr>
            <a:lvl9pPr marL="16457737" indent="0">
              <a:buNone/>
              <a:defRPr sz="72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620044" y="12558896"/>
            <a:ext cx="14316013" cy="22816859"/>
          </a:xfrm>
        </p:spPr>
        <p:txBody>
          <a:bodyPr/>
          <a:lstStyle>
            <a:lvl1pPr>
              <a:defRPr sz="10800"/>
            </a:lvl1pPr>
            <a:lvl2pPr>
              <a:defRPr sz="90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16459196" y="8864567"/>
            <a:ext cx="14321637" cy="3694329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57217" indent="0">
              <a:buNone/>
              <a:defRPr sz="9000" b="1"/>
            </a:lvl2pPr>
            <a:lvl3pPr marL="4114434" indent="0">
              <a:buNone/>
              <a:defRPr sz="8100" b="1"/>
            </a:lvl3pPr>
            <a:lvl4pPr marL="6171651" indent="0">
              <a:buNone/>
              <a:defRPr sz="7200" b="1"/>
            </a:lvl4pPr>
            <a:lvl5pPr marL="8228868" indent="0">
              <a:buNone/>
              <a:defRPr sz="7200" b="1"/>
            </a:lvl5pPr>
            <a:lvl6pPr marL="10286086" indent="0">
              <a:buNone/>
              <a:defRPr sz="7200" b="1"/>
            </a:lvl6pPr>
            <a:lvl7pPr marL="12343303" indent="0">
              <a:buNone/>
              <a:defRPr sz="7200" b="1"/>
            </a:lvl7pPr>
            <a:lvl8pPr marL="14400520" indent="0">
              <a:buNone/>
              <a:defRPr sz="7200" b="1"/>
            </a:lvl8pPr>
            <a:lvl9pPr marL="16457737" indent="0">
              <a:buNone/>
              <a:defRPr sz="72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16459196" y="12558896"/>
            <a:ext cx="14321637" cy="22816859"/>
          </a:xfrm>
        </p:spPr>
        <p:txBody>
          <a:bodyPr/>
          <a:lstStyle>
            <a:lvl1pPr>
              <a:defRPr sz="10800"/>
            </a:lvl1pPr>
            <a:lvl2pPr>
              <a:defRPr sz="90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EF7E-00E6-42A1-9DB0-331EDD7A1A17}" type="datetimeFigureOut">
              <a:rPr lang="pt-BR" smtClean="0"/>
              <a:t>19/06/2015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E416-CB68-4284-9F81-7F6BBEF113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7214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EF7E-00E6-42A1-9DB0-331EDD7A1A17}" type="datetimeFigureOut">
              <a:rPr lang="pt-BR" smtClean="0"/>
              <a:t>19/06/2015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E416-CB68-4284-9F81-7F6BBEF113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5087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EF7E-00E6-42A1-9DB0-331EDD7A1A17}" type="datetimeFigureOut">
              <a:rPr lang="pt-BR" smtClean="0"/>
              <a:t>19/06/2015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E416-CB68-4284-9F81-7F6BBEF113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4638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20045" y="1576737"/>
            <a:ext cx="10659665" cy="6710301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667842" y="1576740"/>
            <a:ext cx="18112989" cy="33799018"/>
          </a:xfrm>
        </p:spPr>
        <p:txBody>
          <a:bodyPr/>
          <a:lstStyle>
            <a:lvl1pPr>
              <a:defRPr sz="14400"/>
            </a:lvl1pPr>
            <a:lvl2pPr>
              <a:defRPr sz="12600"/>
            </a:lvl2pPr>
            <a:lvl3pPr>
              <a:defRPr sz="10800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20045" y="8287041"/>
            <a:ext cx="10659665" cy="27088717"/>
          </a:xfrm>
        </p:spPr>
        <p:txBody>
          <a:bodyPr/>
          <a:lstStyle>
            <a:lvl1pPr marL="0" indent="0">
              <a:buNone/>
              <a:defRPr sz="6300"/>
            </a:lvl1pPr>
            <a:lvl2pPr marL="2057217" indent="0">
              <a:buNone/>
              <a:defRPr sz="5400"/>
            </a:lvl2pPr>
            <a:lvl3pPr marL="4114434" indent="0">
              <a:buNone/>
              <a:defRPr sz="4500"/>
            </a:lvl3pPr>
            <a:lvl4pPr marL="6171651" indent="0">
              <a:buNone/>
              <a:defRPr sz="4000"/>
            </a:lvl4pPr>
            <a:lvl5pPr marL="8228868" indent="0">
              <a:buNone/>
              <a:defRPr sz="4000"/>
            </a:lvl5pPr>
            <a:lvl6pPr marL="10286086" indent="0">
              <a:buNone/>
              <a:defRPr sz="4000"/>
            </a:lvl6pPr>
            <a:lvl7pPr marL="12343303" indent="0">
              <a:buNone/>
              <a:defRPr sz="4000"/>
            </a:lvl7pPr>
            <a:lvl8pPr marL="14400520" indent="0">
              <a:buNone/>
              <a:defRPr sz="4000"/>
            </a:lvl8pPr>
            <a:lvl9pPr marL="16457737" indent="0">
              <a:buNone/>
              <a:defRPr sz="4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EF7E-00E6-42A1-9DB0-331EDD7A1A17}" type="datetimeFigureOut">
              <a:rPr lang="pt-BR" smtClean="0"/>
              <a:t>19/06/2015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E416-CB68-4284-9F81-7F6BBEF113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8085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50798" y="27721242"/>
            <a:ext cx="19440525" cy="3272650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6350798" y="3538492"/>
            <a:ext cx="19440525" cy="23761065"/>
          </a:xfrm>
        </p:spPr>
        <p:txBody>
          <a:bodyPr/>
          <a:lstStyle>
            <a:lvl1pPr marL="0" indent="0">
              <a:buNone/>
              <a:defRPr sz="14400"/>
            </a:lvl1pPr>
            <a:lvl2pPr marL="2057217" indent="0">
              <a:buNone/>
              <a:defRPr sz="12600"/>
            </a:lvl2pPr>
            <a:lvl3pPr marL="4114434" indent="0">
              <a:buNone/>
              <a:defRPr sz="10800"/>
            </a:lvl3pPr>
            <a:lvl4pPr marL="6171651" indent="0">
              <a:buNone/>
              <a:defRPr sz="9000"/>
            </a:lvl4pPr>
            <a:lvl5pPr marL="8228868" indent="0">
              <a:buNone/>
              <a:defRPr sz="9000"/>
            </a:lvl5pPr>
            <a:lvl6pPr marL="10286086" indent="0">
              <a:buNone/>
              <a:defRPr sz="9000"/>
            </a:lvl6pPr>
            <a:lvl7pPr marL="12343303" indent="0">
              <a:buNone/>
              <a:defRPr sz="9000"/>
            </a:lvl7pPr>
            <a:lvl8pPr marL="14400520" indent="0">
              <a:buNone/>
              <a:defRPr sz="9000"/>
            </a:lvl8pPr>
            <a:lvl9pPr marL="16457737" indent="0">
              <a:buNone/>
              <a:defRPr sz="9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50798" y="30993892"/>
            <a:ext cx="19440525" cy="4647705"/>
          </a:xfrm>
        </p:spPr>
        <p:txBody>
          <a:bodyPr/>
          <a:lstStyle>
            <a:lvl1pPr marL="0" indent="0">
              <a:buNone/>
              <a:defRPr sz="6300"/>
            </a:lvl1pPr>
            <a:lvl2pPr marL="2057217" indent="0">
              <a:buNone/>
              <a:defRPr sz="5400"/>
            </a:lvl2pPr>
            <a:lvl3pPr marL="4114434" indent="0">
              <a:buNone/>
              <a:defRPr sz="4500"/>
            </a:lvl3pPr>
            <a:lvl4pPr marL="6171651" indent="0">
              <a:buNone/>
              <a:defRPr sz="4000"/>
            </a:lvl4pPr>
            <a:lvl5pPr marL="8228868" indent="0">
              <a:buNone/>
              <a:defRPr sz="4000"/>
            </a:lvl5pPr>
            <a:lvl6pPr marL="10286086" indent="0">
              <a:buNone/>
              <a:defRPr sz="4000"/>
            </a:lvl6pPr>
            <a:lvl7pPr marL="12343303" indent="0">
              <a:buNone/>
              <a:defRPr sz="4000"/>
            </a:lvl7pPr>
            <a:lvl8pPr marL="14400520" indent="0">
              <a:buNone/>
              <a:defRPr sz="4000"/>
            </a:lvl8pPr>
            <a:lvl9pPr marL="16457737" indent="0">
              <a:buNone/>
              <a:defRPr sz="4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EF7E-00E6-42A1-9DB0-331EDD7A1A17}" type="datetimeFigureOut">
              <a:rPr lang="pt-BR" smtClean="0"/>
              <a:t>19/06/2015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E416-CB68-4284-9F81-7F6BBEF113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5202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620044" y="1585907"/>
            <a:ext cx="29160788" cy="6600296"/>
          </a:xfrm>
          <a:prstGeom prst="rect">
            <a:avLst/>
          </a:prstGeom>
        </p:spPr>
        <p:txBody>
          <a:bodyPr vert="horz" lIns="411443" tIns="205722" rIns="411443" bIns="205722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620044" y="9240417"/>
            <a:ext cx="29160788" cy="26135341"/>
          </a:xfrm>
          <a:prstGeom prst="rect">
            <a:avLst/>
          </a:prstGeom>
        </p:spPr>
        <p:txBody>
          <a:bodyPr vert="horz" lIns="411443" tIns="205722" rIns="411443" bIns="205722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1620044" y="36704981"/>
            <a:ext cx="7560204" cy="2108428"/>
          </a:xfrm>
          <a:prstGeom prst="rect">
            <a:avLst/>
          </a:prstGeom>
        </p:spPr>
        <p:txBody>
          <a:bodyPr vert="horz" lIns="411443" tIns="205722" rIns="411443" bIns="205722" rtlCol="0" anchor="ctr"/>
          <a:lstStyle>
            <a:lvl1pPr algn="l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0EF7E-00E6-42A1-9DB0-331EDD7A1A17}" type="datetimeFigureOut">
              <a:rPr lang="pt-BR" smtClean="0"/>
              <a:t>19/06/2015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11070299" y="36704981"/>
            <a:ext cx="10260277" cy="2108428"/>
          </a:xfrm>
          <a:prstGeom prst="rect">
            <a:avLst/>
          </a:prstGeom>
        </p:spPr>
        <p:txBody>
          <a:bodyPr vert="horz" lIns="411443" tIns="205722" rIns="411443" bIns="205722" rtlCol="0" anchor="ctr"/>
          <a:lstStyle>
            <a:lvl1pPr algn="ct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3220627" y="36704981"/>
            <a:ext cx="7560204" cy="2108428"/>
          </a:xfrm>
          <a:prstGeom prst="rect">
            <a:avLst/>
          </a:prstGeom>
        </p:spPr>
        <p:txBody>
          <a:bodyPr vert="horz" lIns="411443" tIns="205722" rIns="411443" bIns="205722" rtlCol="0" anchor="ctr"/>
          <a:lstStyle>
            <a:lvl1pPr algn="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9E416-CB68-4284-9F81-7F6BBEF113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1523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14434" rtl="0" eaLnBrk="1" latinLnBrk="0" hangingPunct="1">
        <a:spcBef>
          <a:spcPct val="0"/>
        </a:spcBef>
        <a:buNone/>
        <a:defRPr sz="19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42913" indent="-1542913" algn="l" defTabSz="4114434" rtl="0" eaLnBrk="1" latinLnBrk="0" hangingPunct="1">
        <a:spcBef>
          <a:spcPct val="20000"/>
        </a:spcBef>
        <a:buFont typeface="Arial" pitchFamily="34" charset="0"/>
        <a:buChar char="•"/>
        <a:defRPr sz="14400" kern="1200">
          <a:solidFill>
            <a:schemeClr val="tx1"/>
          </a:solidFill>
          <a:latin typeface="+mn-lt"/>
          <a:ea typeface="+mn-ea"/>
          <a:cs typeface="+mn-cs"/>
        </a:defRPr>
      </a:lvl1pPr>
      <a:lvl2pPr marL="3342978" indent="-1285761" algn="l" defTabSz="4114434" rtl="0" eaLnBrk="1" latinLnBrk="0" hangingPunct="1">
        <a:spcBef>
          <a:spcPct val="20000"/>
        </a:spcBef>
        <a:buFont typeface="Arial" pitchFamily="34" charset="0"/>
        <a:buChar char="–"/>
        <a:defRPr sz="126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043" indent="-1028609" algn="l" defTabSz="4114434" rtl="0" eaLnBrk="1" latinLnBrk="0" hangingPunct="1">
        <a:spcBef>
          <a:spcPct val="20000"/>
        </a:spcBef>
        <a:buFont typeface="Arial" pitchFamily="34" charset="0"/>
        <a:buChar char="•"/>
        <a:defRPr sz="108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260" indent="-1028609" algn="l" defTabSz="4114434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4pPr>
      <a:lvl5pPr marL="9257477" indent="-1028609" algn="l" defTabSz="4114434" rtl="0" eaLnBrk="1" latinLnBrk="0" hangingPunct="1">
        <a:spcBef>
          <a:spcPct val="20000"/>
        </a:spcBef>
        <a:buFont typeface="Arial" pitchFamily="34" charset="0"/>
        <a:buChar char="»"/>
        <a:defRPr sz="90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4694" indent="-1028609" algn="l" defTabSz="4114434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6pPr>
      <a:lvl7pPr marL="13371911" indent="-1028609" algn="l" defTabSz="4114434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7pPr>
      <a:lvl8pPr marL="15429128" indent="-1028609" algn="l" defTabSz="4114434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6346" indent="-1028609" algn="l" defTabSz="4114434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4114434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217" algn="l" defTabSz="4114434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4114434" algn="l" defTabSz="4114434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6171651" algn="l" defTabSz="4114434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4pPr>
      <a:lvl5pPr marL="8228868" algn="l" defTabSz="4114434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5pPr>
      <a:lvl6pPr marL="10286086" algn="l" defTabSz="4114434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6pPr>
      <a:lvl7pPr marL="12343303" algn="l" defTabSz="4114434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7pPr>
      <a:lvl8pPr marL="14400520" algn="l" defTabSz="4114434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8pPr>
      <a:lvl9pPr marL="16457737" algn="l" defTabSz="4114434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rocortez@rosana.unesp.b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595" y="1103219"/>
            <a:ext cx="8532786" cy="3337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917" y="144412"/>
            <a:ext cx="5660324" cy="5660324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0" y="0"/>
            <a:ext cx="2518917" cy="3960177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690154" y="1981751"/>
            <a:ext cx="16704494" cy="1580301"/>
          </a:xfrm>
        </p:spPr>
        <p:txBody>
          <a:bodyPr anchor="ctr">
            <a:noAutofit/>
          </a:bodyPr>
          <a:lstStyle/>
          <a:p>
            <a:pPr algn="ctr" defTabSz="1620225" fontAlgn="auto">
              <a:spcAft>
                <a:spcPts val="0"/>
              </a:spcAft>
              <a:defRPr/>
            </a:pPr>
            <a:r>
              <a:rPr lang="pt-BR" sz="6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Modelo de Pôster para o </a:t>
            </a:r>
            <a:r>
              <a:rPr lang="pt-BR" sz="6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IX </a:t>
            </a:r>
            <a:r>
              <a:rPr lang="pt-BR" sz="6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Congresso Brasileiro de Turismo Rural</a:t>
            </a:r>
            <a:endParaRPr lang="pt-BR" sz="6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6776501" y="4425922"/>
            <a:ext cx="15121679" cy="4239418"/>
          </a:xfrm>
        </p:spPr>
        <p:txBody>
          <a:bodyPr wrap="square" numCol="1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algn="r">
              <a:spcBef>
                <a:spcPts val="3550"/>
              </a:spcBef>
            </a:pPr>
            <a:r>
              <a:rPr lang="pt-BR" sz="3200" b="1" dirty="0" smtClean="0">
                <a:solidFill>
                  <a:schemeClr val="tx1"/>
                </a:solidFill>
                <a:latin typeface="Arial" charset="0"/>
              </a:rPr>
              <a:t>Rosangela Custodio Cortes Thomaz¹, </a:t>
            </a:r>
            <a:r>
              <a:rPr lang="pt-BR" sz="3200" b="1" dirty="0" smtClean="0">
                <a:solidFill>
                  <a:schemeClr val="tx1"/>
                </a:solidFill>
                <a:latin typeface="Arial" charset="0"/>
              </a:rPr>
              <a:t>Elaine Cristina Borges Scalabrini</a:t>
            </a:r>
            <a:r>
              <a:rPr lang="pt-BR" sz="3200" b="1" baseline="30000" dirty="0" smtClean="0">
                <a:solidFill>
                  <a:schemeClr val="tx1"/>
                </a:solidFill>
                <a:latin typeface="Arial" charset="0"/>
              </a:rPr>
              <a:t>2</a:t>
            </a:r>
            <a:r>
              <a:rPr lang="pt-BR" sz="3200" b="1" dirty="0" smtClean="0">
                <a:solidFill>
                  <a:schemeClr val="tx1"/>
                </a:solidFill>
                <a:latin typeface="Arial" charset="0"/>
              </a:rPr>
              <a:t>.</a:t>
            </a:r>
            <a:endParaRPr lang="pt-BR" sz="3200" b="1" dirty="0" smtClean="0">
              <a:solidFill>
                <a:schemeClr val="tx1"/>
              </a:solidFill>
              <a:latin typeface="Arial" charset="0"/>
            </a:endParaRPr>
          </a:p>
          <a:p>
            <a:pPr algn="r">
              <a:spcBef>
                <a:spcPts val="600"/>
              </a:spcBef>
            </a:pPr>
            <a:endParaRPr lang="pt-BR" sz="3200" b="1" dirty="0" smtClean="0">
              <a:solidFill>
                <a:schemeClr val="tx1"/>
              </a:solidFill>
              <a:latin typeface="Arial" charset="0"/>
            </a:endParaRPr>
          </a:p>
          <a:p>
            <a:pPr algn="r">
              <a:spcBef>
                <a:spcPts val="600"/>
              </a:spcBef>
            </a:pPr>
            <a:r>
              <a:rPr lang="pt-BR" sz="3200" b="1" dirty="0" smtClean="0">
                <a:solidFill>
                  <a:schemeClr val="tx1"/>
                </a:solidFill>
                <a:latin typeface="Arial" charset="0"/>
              </a:rPr>
              <a:t>¹ </a:t>
            </a:r>
            <a:r>
              <a:rPr lang="pt-BR" sz="3200" b="1" dirty="0" smtClean="0">
                <a:solidFill>
                  <a:schemeClr val="tx1"/>
                </a:solidFill>
                <a:latin typeface="Arial" charset="0"/>
              </a:rPr>
              <a:t>Universidade Estadual Paulista - Campus de Rosana </a:t>
            </a:r>
          </a:p>
          <a:p>
            <a:pPr algn="r">
              <a:spcBef>
                <a:spcPts val="600"/>
              </a:spcBef>
            </a:pPr>
            <a:r>
              <a:rPr lang="pt-BR" sz="3200" b="1" dirty="0" smtClean="0">
                <a:solidFill>
                  <a:schemeClr val="tx1"/>
                </a:solidFill>
                <a:latin typeface="Arial" charset="0"/>
              </a:rPr>
              <a:t>Coordenadoria de Curso de Turismo.</a:t>
            </a:r>
          </a:p>
          <a:p>
            <a:pPr algn="r">
              <a:spcBef>
                <a:spcPts val="600"/>
              </a:spcBef>
            </a:pPr>
            <a:r>
              <a:rPr lang="pt-BR" sz="3200" b="1" dirty="0" smtClean="0">
                <a:solidFill>
                  <a:schemeClr val="tx1"/>
                </a:solidFill>
                <a:latin typeface="Arial" charset="0"/>
                <a:hlinkClick r:id="rId4"/>
              </a:rPr>
              <a:t>rocortez@rosana.unesp.br</a:t>
            </a:r>
            <a:endParaRPr lang="pt-BR" sz="3200" b="1" dirty="0" smtClean="0">
              <a:solidFill>
                <a:schemeClr val="tx1"/>
              </a:solidFill>
              <a:latin typeface="Arial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pt-BR" sz="3200" b="1" baseline="30000" dirty="0" smtClean="0">
                <a:solidFill>
                  <a:schemeClr val="tx1"/>
                </a:solidFill>
                <a:latin typeface="Arial" charset="0"/>
              </a:rPr>
              <a:t>2</a:t>
            </a:r>
            <a:r>
              <a:rPr lang="pt-BR" sz="3200" b="1" dirty="0" smtClean="0">
                <a:solidFill>
                  <a:schemeClr val="tx1"/>
                </a:solidFill>
                <a:latin typeface="Arial" charset="0"/>
              </a:rPr>
              <a:t> Universidade da Região de Joinville </a:t>
            </a: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pt-BR" sz="3200" b="1" dirty="0" smtClean="0">
                <a:solidFill>
                  <a:schemeClr val="tx1"/>
                </a:solidFill>
                <a:latin typeface="Arial" charset="0"/>
              </a:rPr>
              <a:t>Coordenadoria do Curso de Gastronomia</a:t>
            </a: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pt-BR" sz="3200" b="1" dirty="0" smtClean="0">
                <a:solidFill>
                  <a:schemeClr val="tx1"/>
                </a:solidFill>
                <a:latin typeface="Arial" charset="0"/>
              </a:rPr>
              <a:t>Elaine.scalabrini@univille.br</a:t>
            </a:r>
            <a:endParaRPr lang="pt-BR" sz="3200" b="1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14400237" y="8892923"/>
            <a:ext cx="3456385" cy="862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822325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defTabSz="822325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defTabSz="822325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defTabSz="822325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defTabSz="822325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just" eaLnBrk="1" hangingPunct="1"/>
            <a:r>
              <a:rPr lang="pt-BR" sz="5000" dirty="0">
                <a:latin typeface="Arial Black" pitchFamily="34" charset="0"/>
              </a:rPr>
              <a:t>RESUMO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3238997" y="10367839"/>
            <a:ext cx="280111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4000" dirty="0" smtClean="0">
                <a:latin typeface="Arial" pitchFamily="34" charset="0"/>
                <a:cs typeface="Arial" pitchFamily="34" charset="0"/>
              </a:rPr>
              <a:t>Apresentar os principais conceitos, a metodologia do trabalho, os principais resultados e as palavras chaves (No máximo 4). Deve conter no máximo 150 palavras. </a:t>
            </a:r>
          </a:p>
          <a:p>
            <a:pPr algn="just"/>
            <a:endParaRPr lang="pt-BR" sz="40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4000" b="1" dirty="0" smtClean="0">
                <a:latin typeface="Arial" pitchFamily="34" charset="0"/>
                <a:cs typeface="Arial" pitchFamily="34" charset="0"/>
              </a:rPr>
              <a:t>Palavras – chave: </a:t>
            </a:r>
            <a:endParaRPr lang="pt-BR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3222027" y="14180310"/>
            <a:ext cx="5443557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296" tIns="41148" rIns="82296" bIns="41148">
            <a:spAutoFit/>
          </a:bodyPr>
          <a:lstStyle>
            <a:lvl1pPr defTabSz="822325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defTabSz="822325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defTabSz="822325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defTabSz="822325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defTabSz="822325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BR" sz="5000" dirty="0">
                <a:latin typeface="Arial Black" pitchFamily="34" charset="0"/>
              </a:rPr>
              <a:t>INTRODUÇÃO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3222026" y="18576751"/>
            <a:ext cx="13482467" cy="1311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822325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defTabSz="822325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defTabSz="822325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defTabSz="822325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defTabSz="822325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just" eaLnBrk="1" hangingPunct="1"/>
            <a:r>
              <a:rPr lang="pt-BR" sz="5000" dirty="0">
                <a:latin typeface="Arial Black" pitchFamily="34" charset="0"/>
              </a:rPr>
              <a:t>OBJETIVO</a:t>
            </a:r>
          </a:p>
          <a:p>
            <a:pPr algn="just" eaLnBrk="1" hangingPunct="1"/>
            <a:endParaRPr lang="pt-BR" sz="3200" dirty="0">
              <a:latin typeface="Arial" charset="0"/>
            </a:endParaRPr>
          </a:p>
          <a:p>
            <a:pPr algn="just" eaLnBrk="1" hangingPunct="1"/>
            <a:endParaRPr lang="pt-BR" sz="3200" dirty="0">
              <a:latin typeface="Arial" charset="0"/>
            </a:endParaRPr>
          </a:p>
          <a:p>
            <a:pPr algn="just" eaLnBrk="1" hangingPunct="1"/>
            <a:endParaRPr lang="pt-BR" sz="3200" dirty="0">
              <a:latin typeface="Arial" charset="0"/>
            </a:endParaRPr>
          </a:p>
          <a:p>
            <a:pPr algn="just" eaLnBrk="1" hangingPunct="1"/>
            <a:endParaRPr lang="pt-BR" sz="3200" dirty="0">
              <a:latin typeface="Arial" charset="0"/>
            </a:endParaRPr>
          </a:p>
          <a:p>
            <a:pPr algn="just" eaLnBrk="1" hangingPunct="1"/>
            <a:endParaRPr lang="pt-BR" sz="3200" dirty="0">
              <a:latin typeface="Arial" charset="0"/>
            </a:endParaRPr>
          </a:p>
          <a:p>
            <a:pPr algn="just" eaLnBrk="1" hangingPunct="1"/>
            <a:endParaRPr lang="pt-BR" sz="3200" dirty="0">
              <a:latin typeface="Arial" charset="0"/>
            </a:endParaRPr>
          </a:p>
          <a:p>
            <a:pPr algn="just" eaLnBrk="1" hangingPunct="1"/>
            <a:endParaRPr lang="pt-BR" sz="3200" dirty="0">
              <a:latin typeface="Arial" charset="0"/>
            </a:endParaRPr>
          </a:p>
          <a:p>
            <a:pPr algn="just" eaLnBrk="1" hangingPunct="1"/>
            <a:endParaRPr lang="pt-BR" sz="3600" dirty="0">
              <a:latin typeface="Arial" charset="0"/>
            </a:endParaRPr>
          </a:p>
          <a:p>
            <a:pPr algn="just" eaLnBrk="1" hangingPunct="1"/>
            <a:r>
              <a:rPr lang="pt-BR" sz="5000" dirty="0">
                <a:latin typeface="Arial Black" pitchFamily="34" charset="0"/>
              </a:rPr>
              <a:t>METODOLOGIA</a:t>
            </a:r>
          </a:p>
          <a:p>
            <a:pPr algn="just" eaLnBrk="1" hangingPunct="1"/>
            <a:endParaRPr lang="pt-BR" sz="3000" dirty="0">
              <a:latin typeface="Arial Black" pitchFamily="34" charset="0"/>
            </a:endParaRPr>
          </a:p>
          <a:p>
            <a:pPr algn="just" eaLnBrk="1" hangingPunct="1"/>
            <a:endParaRPr lang="pt-BR" sz="3000" dirty="0">
              <a:latin typeface="Arial Black" pitchFamily="34" charset="0"/>
            </a:endParaRPr>
          </a:p>
          <a:p>
            <a:pPr algn="just" eaLnBrk="1" hangingPunct="1"/>
            <a:endParaRPr lang="pt-BR" sz="3000" dirty="0">
              <a:latin typeface="Arial Black" pitchFamily="34" charset="0"/>
            </a:endParaRPr>
          </a:p>
          <a:p>
            <a:pPr algn="just" eaLnBrk="1" hangingPunct="1"/>
            <a:endParaRPr lang="pt-BR" sz="3000" dirty="0">
              <a:latin typeface="Arial Black" pitchFamily="34" charset="0"/>
            </a:endParaRPr>
          </a:p>
          <a:p>
            <a:pPr algn="just" eaLnBrk="1" hangingPunct="1"/>
            <a:endParaRPr lang="pt-BR" sz="3000" dirty="0">
              <a:latin typeface="Arial Black" pitchFamily="34" charset="0"/>
            </a:endParaRPr>
          </a:p>
          <a:p>
            <a:pPr algn="just" eaLnBrk="1" hangingPunct="1"/>
            <a:endParaRPr lang="pt-BR" sz="3000" dirty="0">
              <a:latin typeface="Arial Black" pitchFamily="34" charset="0"/>
            </a:endParaRPr>
          </a:p>
          <a:p>
            <a:pPr algn="just" eaLnBrk="1" hangingPunct="1"/>
            <a:endParaRPr lang="pt-BR" sz="3000" dirty="0">
              <a:latin typeface="Arial Black" pitchFamily="34" charset="0"/>
            </a:endParaRPr>
          </a:p>
          <a:p>
            <a:pPr algn="just" eaLnBrk="1" hangingPunct="1"/>
            <a:endParaRPr lang="pt-BR" sz="3000" dirty="0">
              <a:latin typeface="Arial Black" pitchFamily="34" charset="0"/>
            </a:endParaRPr>
          </a:p>
          <a:p>
            <a:pPr algn="just" eaLnBrk="1" hangingPunct="1"/>
            <a:endParaRPr lang="pt-BR" sz="3000" dirty="0">
              <a:latin typeface="Arial Black" pitchFamily="34" charset="0"/>
            </a:endParaRPr>
          </a:p>
          <a:p>
            <a:pPr algn="just" eaLnBrk="1" hangingPunct="1"/>
            <a:endParaRPr lang="pt-BR" sz="3600" dirty="0">
              <a:latin typeface="Arial" charset="0"/>
            </a:endParaRPr>
          </a:p>
          <a:p>
            <a:pPr algn="just" eaLnBrk="1" hangingPunct="1"/>
            <a:endParaRPr lang="pt-BR" sz="3600" dirty="0">
              <a:latin typeface="Arial" charset="0"/>
            </a:endParaRPr>
          </a:p>
          <a:p>
            <a:pPr algn="just" eaLnBrk="1" hangingPunct="1"/>
            <a:endParaRPr lang="pt-BR" sz="3600" dirty="0">
              <a:latin typeface="Arial" charset="0"/>
            </a:endParaRPr>
          </a:p>
          <a:p>
            <a:pPr algn="just" eaLnBrk="1" hangingPunct="1"/>
            <a:endParaRPr lang="pt-BR" sz="3600" dirty="0">
              <a:latin typeface="Arial" charset="0"/>
            </a:endParaRPr>
          </a:p>
          <a:p>
            <a:pPr algn="just" eaLnBrk="1" hangingPunct="1"/>
            <a:endParaRPr lang="pt-BR" sz="3600" dirty="0">
              <a:latin typeface="Arial" charset="0"/>
            </a:endParaRPr>
          </a:p>
          <a:p>
            <a:pPr algn="just" eaLnBrk="1" hangingPunct="1"/>
            <a:endParaRPr lang="pt-BR" sz="3600" dirty="0">
              <a:latin typeface="Arial" charset="0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17244553" y="14132177"/>
            <a:ext cx="13482467" cy="14804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822325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defTabSz="822325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defTabSz="822325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defTabSz="822325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defTabSz="822325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just" eaLnBrk="1" hangingPunct="1"/>
            <a:r>
              <a:rPr lang="pt-BR" sz="5000" dirty="0" smtClean="0">
                <a:latin typeface="Arial Black" pitchFamily="34" charset="0"/>
              </a:rPr>
              <a:t>DISCUSSÃO E RESULTADOS</a:t>
            </a:r>
            <a:endParaRPr lang="pt-BR" sz="5000" dirty="0">
              <a:latin typeface="Arial Black" pitchFamily="34" charset="0"/>
            </a:endParaRPr>
          </a:p>
          <a:p>
            <a:pPr algn="just" eaLnBrk="1" hangingPunct="1"/>
            <a:endParaRPr lang="pt-BR" sz="3200" dirty="0">
              <a:latin typeface="Arial" charset="0"/>
            </a:endParaRPr>
          </a:p>
          <a:p>
            <a:pPr algn="just" eaLnBrk="1" hangingPunct="1"/>
            <a:endParaRPr lang="pt-BR" sz="3200" dirty="0">
              <a:latin typeface="Arial" charset="0"/>
            </a:endParaRPr>
          </a:p>
          <a:p>
            <a:pPr algn="just" eaLnBrk="1" hangingPunct="1"/>
            <a:endParaRPr lang="pt-BR" sz="3200" dirty="0">
              <a:latin typeface="Arial" charset="0"/>
            </a:endParaRPr>
          </a:p>
          <a:p>
            <a:pPr algn="just" eaLnBrk="1" hangingPunct="1"/>
            <a:endParaRPr lang="pt-BR" sz="3200" dirty="0">
              <a:latin typeface="Arial" charset="0"/>
            </a:endParaRPr>
          </a:p>
          <a:p>
            <a:pPr algn="just" eaLnBrk="1" hangingPunct="1"/>
            <a:endParaRPr lang="pt-BR" sz="3200" dirty="0">
              <a:latin typeface="Arial" charset="0"/>
            </a:endParaRPr>
          </a:p>
          <a:p>
            <a:pPr algn="just" eaLnBrk="1" hangingPunct="1"/>
            <a:endParaRPr lang="pt-BR" sz="3200" dirty="0">
              <a:latin typeface="Arial" charset="0"/>
            </a:endParaRPr>
          </a:p>
          <a:p>
            <a:pPr algn="just" eaLnBrk="1" hangingPunct="1"/>
            <a:endParaRPr lang="pt-BR" sz="3200" dirty="0">
              <a:latin typeface="Arial" charset="0"/>
            </a:endParaRPr>
          </a:p>
          <a:p>
            <a:pPr algn="just" eaLnBrk="1" hangingPunct="1"/>
            <a:endParaRPr lang="pt-BR" sz="3600" dirty="0">
              <a:latin typeface="Arial" charset="0"/>
            </a:endParaRPr>
          </a:p>
          <a:p>
            <a:pPr algn="just" eaLnBrk="1" hangingPunct="1"/>
            <a:endParaRPr lang="pt-BR" sz="3000" dirty="0" smtClean="0">
              <a:latin typeface="Arial Black" pitchFamily="34" charset="0"/>
            </a:endParaRPr>
          </a:p>
          <a:p>
            <a:pPr algn="just" eaLnBrk="1" hangingPunct="1"/>
            <a:endParaRPr lang="pt-BR" sz="3000" dirty="0">
              <a:latin typeface="Arial Black" pitchFamily="34" charset="0"/>
            </a:endParaRPr>
          </a:p>
          <a:p>
            <a:pPr algn="just" eaLnBrk="1" hangingPunct="1"/>
            <a:endParaRPr lang="pt-BR" sz="3000" dirty="0" smtClean="0">
              <a:latin typeface="Arial Black" pitchFamily="34" charset="0"/>
            </a:endParaRPr>
          </a:p>
          <a:p>
            <a:pPr algn="just" eaLnBrk="1" hangingPunct="1"/>
            <a:endParaRPr lang="pt-BR" sz="5000" dirty="0">
              <a:latin typeface="Arial Black" pitchFamily="34" charset="0"/>
            </a:endParaRPr>
          </a:p>
          <a:p>
            <a:pPr algn="just" eaLnBrk="1" hangingPunct="1"/>
            <a:r>
              <a:rPr lang="pt-BR" sz="5000" dirty="0" smtClean="0">
                <a:latin typeface="Arial Black" pitchFamily="34" charset="0"/>
              </a:rPr>
              <a:t>CONCLUSÃO</a:t>
            </a:r>
            <a:endParaRPr lang="pt-BR" sz="5000" dirty="0">
              <a:latin typeface="Arial Black" pitchFamily="34" charset="0"/>
            </a:endParaRPr>
          </a:p>
          <a:p>
            <a:pPr algn="just" eaLnBrk="1" hangingPunct="1"/>
            <a:endParaRPr lang="pt-BR" sz="3000" dirty="0">
              <a:latin typeface="Arial Black" pitchFamily="34" charset="0"/>
            </a:endParaRPr>
          </a:p>
          <a:p>
            <a:pPr algn="just" eaLnBrk="1" hangingPunct="1"/>
            <a:endParaRPr lang="pt-BR" sz="3000" dirty="0">
              <a:latin typeface="Arial Black" pitchFamily="34" charset="0"/>
            </a:endParaRPr>
          </a:p>
          <a:p>
            <a:pPr algn="just" eaLnBrk="1" hangingPunct="1"/>
            <a:endParaRPr lang="pt-BR" sz="3000" dirty="0">
              <a:latin typeface="Arial Black" pitchFamily="34" charset="0"/>
            </a:endParaRPr>
          </a:p>
          <a:p>
            <a:pPr algn="just" eaLnBrk="1" hangingPunct="1"/>
            <a:endParaRPr lang="pt-BR" sz="3000" dirty="0">
              <a:latin typeface="Arial Black" pitchFamily="34" charset="0"/>
            </a:endParaRPr>
          </a:p>
          <a:p>
            <a:pPr algn="just" eaLnBrk="1" hangingPunct="1"/>
            <a:endParaRPr lang="pt-BR" sz="3000" dirty="0">
              <a:latin typeface="Arial Black" pitchFamily="34" charset="0"/>
            </a:endParaRPr>
          </a:p>
          <a:p>
            <a:pPr algn="just" eaLnBrk="1" hangingPunct="1"/>
            <a:endParaRPr lang="pt-BR" sz="3000" dirty="0">
              <a:latin typeface="Arial Black" pitchFamily="34" charset="0"/>
            </a:endParaRPr>
          </a:p>
          <a:p>
            <a:pPr algn="just" eaLnBrk="1" hangingPunct="1"/>
            <a:endParaRPr lang="pt-BR" sz="3000" dirty="0">
              <a:latin typeface="Arial Black" pitchFamily="34" charset="0"/>
            </a:endParaRPr>
          </a:p>
          <a:p>
            <a:pPr algn="just" eaLnBrk="1" hangingPunct="1"/>
            <a:endParaRPr lang="pt-BR" sz="3000" dirty="0">
              <a:latin typeface="Arial Black" pitchFamily="34" charset="0"/>
            </a:endParaRPr>
          </a:p>
          <a:p>
            <a:pPr algn="just" eaLnBrk="1" hangingPunct="1"/>
            <a:endParaRPr lang="pt-BR" sz="3600" dirty="0">
              <a:latin typeface="Arial" charset="0"/>
            </a:endParaRPr>
          </a:p>
          <a:p>
            <a:pPr algn="just" eaLnBrk="1" hangingPunct="1"/>
            <a:endParaRPr lang="pt-BR" sz="3600" dirty="0">
              <a:latin typeface="Arial" charset="0"/>
            </a:endParaRPr>
          </a:p>
          <a:p>
            <a:pPr algn="just" eaLnBrk="1" hangingPunct="1"/>
            <a:endParaRPr lang="pt-BR" sz="3600" dirty="0">
              <a:latin typeface="Arial" charset="0"/>
            </a:endParaRPr>
          </a:p>
          <a:p>
            <a:pPr algn="just" eaLnBrk="1" hangingPunct="1"/>
            <a:endParaRPr lang="pt-BR" sz="3600" dirty="0">
              <a:latin typeface="Arial" charset="0"/>
            </a:endParaRPr>
          </a:p>
          <a:p>
            <a:pPr algn="just" eaLnBrk="1" hangingPunct="1"/>
            <a:endParaRPr lang="pt-BR" sz="3600" dirty="0">
              <a:latin typeface="Arial" charset="0"/>
            </a:endParaRPr>
          </a:p>
          <a:p>
            <a:pPr algn="just" eaLnBrk="1" hangingPunct="1"/>
            <a:endParaRPr lang="pt-BR" sz="3600" dirty="0">
              <a:latin typeface="Arial" charset="0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13982714" y="31727227"/>
            <a:ext cx="5443557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296" tIns="41148" rIns="82296" bIns="41148">
            <a:spAutoFit/>
          </a:bodyPr>
          <a:lstStyle>
            <a:lvl1pPr defTabSz="822325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defTabSz="822325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defTabSz="822325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defTabSz="822325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defTabSz="822325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BR" sz="5000" dirty="0" smtClean="0">
                <a:latin typeface="Arial Black" pitchFamily="34" charset="0"/>
              </a:rPr>
              <a:t>REFERÊNCIAS</a:t>
            </a:r>
            <a:endParaRPr lang="pt-BR" sz="50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5893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90</Words>
  <Application>Microsoft Office PowerPoint</Application>
  <PresentationFormat>Personalizar</PresentationFormat>
  <Paragraphs>64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Modelo de Pôster para o IX Congresso Brasileiro de Turismo Rural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 de Pôster para o IX Congresso Brasileiro de Turismo Rural</dc:title>
  <dc:creator>Elaine Scalabrini</dc:creator>
  <cp:lastModifiedBy>Elaine Scalabrini</cp:lastModifiedBy>
  <cp:revision>3</cp:revision>
  <dcterms:created xsi:type="dcterms:W3CDTF">2015-06-19T12:54:47Z</dcterms:created>
  <dcterms:modified xsi:type="dcterms:W3CDTF">2015-06-19T13:10:55Z</dcterms:modified>
</cp:coreProperties>
</file>